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714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0 w 1722"/>
                <a:gd name="T1" fmla="*/ 60 h 66"/>
                <a:gd name="T2" fmla="*/ 1710 w 1722"/>
                <a:gd name="T3" fmla="*/ 54 h 66"/>
                <a:gd name="T4" fmla="*/ 0 w 1722"/>
                <a:gd name="T5" fmla="*/ 0 h 66"/>
                <a:gd name="T6" fmla="*/ 0 w 1722"/>
                <a:gd name="T7" fmla="*/ 42 h 66"/>
                <a:gd name="T8" fmla="*/ 1710 w 1722"/>
                <a:gd name="T9" fmla="*/ 60 h 66"/>
                <a:gd name="T10" fmla="*/ 1710 w 1722"/>
                <a:gd name="T11" fmla="*/ 6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9 w 975"/>
                <a:gd name="T1" fmla="*/ 48 h 101"/>
                <a:gd name="T2" fmla="*/ 96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9 w 975"/>
                <a:gd name="T9" fmla="*/ 48 h 101"/>
                <a:gd name="T10" fmla="*/ 96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9 w 2141"/>
                <a:gd name="T7" fmla="*/ 0 h 198"/>
                <a:gd name="T8" fmla="*/ 212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4 w 2517"/>
                <a:gd name="T1" fmla="*/ 276 h 276"/>
                <a:gd name="T2" fmla="*/ 2499 w 2517"/>
                <a:gd name="T3" fmla="*/ 204 h 276"/>
                <a:gd name="T4" fmla="*/ 2242 w 2517"/>
                <a:gd name="T5" fmla="*/ 0 h 276"/>
                <a:gd name="T6" fmla="*/ 0 w 2517"/>
                <a:gd name="T7" fmla="*/ 276 h 276"/>
                <a:gd name="T8" fmla="*/ 2164 w 2517"/>
                <a:gd name="T9" fmla="*/ 276 h 276"/>
                <a:gd name="T10" fmla="*/ 2164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3 w 729"/>
                <a:gd name="T7" fmla="*/ 240 h 240"/>
                <a:gd name="T8" fmla="*/ 72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3 w 729"/>
                <a:gd name="T1" fmla="*/ 318 h 318"/>
                <a:gd name="T2" fmla="*/ 72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3 w 729"/>
                <a:gd name="T9" fmla="*/ 318 h 318"/>
                <a:gd name="T10" fmla="*/ 72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1A9A-1BAF-42AB-B2B1-ABE3A5062F7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0D73A-678B-4720-86ED-4A04BD7D760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FE99-75B1-4D5F-A1D1-A807C155474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89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213FC-15B4-4D01-B4C7-18C93383556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3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FD6F-2E1F-453A-92DF-1886FA108DA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81D8-21A1-4FDF-9476-6232E0912B4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3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FAA8-F734-4285-8905-C90FCFFC4F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6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31E4-6C21-4F56-BF4E-DA70A77C1D0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6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137E4-60EB-4C36-8C4A-8589BA8E37B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5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278A6-DFC8-47D7-9536-25746AFD4F2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1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C9AA-325C-4BB6-BE61-7A04E546A5C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4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0 w 1722"/>
                <a:gd name="T1" fmla="*/ 60 h 66"/>
                <a:gd name="T2" fmla="*/ 1710 w 1722"/>
                <a:gd name="T3" fmla="*/ 54 h 66"/>
                <a:gd name="T4" fmla="*/ 0 w 1722"/>
                <a:gd name="T5" fmla="*/ 0 h 66"/>
                <a:gd name="T6" fmla="*/ 0 w 1722"/>
                <a:gd name="T7" fmla="*/ 42 h 66"/>
                <a:gd name="T8" fmla="*/ 1710 w 1722"/>
                <a:gd name="T9" fmla="*/ 60 h 66"/>
                <a:gd name="T10" fmla="*/ 1710 w 1722"/>
                <a:gd name="T11" fmla="*/ 6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9 w 975"/>
                <a:gd name="T1" fmla="*/ 48 h 101"/>
                <a:gd name="T2" fmla="*/ 96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9 w 975"/>
                <a:gd name="T9" fmla="*/ 48 h 101"/>
                <a:gd name="T10" fmla="*/ 96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9 w 2141"/>
                <a:gd name="T7" fmla="*/ 0 h 198"/>
                <a:gd name="T8" fmla="*/ 212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4 w 2517"/>
                <a:gd name="T1" fmla="*/ 276 h 276"/>
                <a:gd name="T2" fmla="*/ 2499 w 2517"/>
                <a:gd name="T3" fmla="*/ 204 h 276"/>
                <a:gd name="T4" fmla="*/ 2242 w 2517"/>
                <a:gd name="T5" fmla="*/ 0 h 276"/>
                <a:gd name="T6" fmla="*/ 0 w 2517"/>
                <a:gd name="T7" fmla="*/ 276 h 276"/>
                <a:gd name="T8" fmla="*/ 2164 w 2517"/>
                <a:gd name="T9" fmla="*/ 276 h 276"/>
                <a:gd name="T10" fmla="*/ 2164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3 w 729"/>
                <a:gd name="T7" fmla="*/ 240 h 240"/>
                <a:gd name="T8" fmla="*/ 72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3 w 729"/>
                <a:gd name="T1" fmla="*/ 318 h 318"/>
                <a:gd name="T2" fmla="*/ 72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3 w 729"/>
                <a:gd name="T9" fmla="*/ 318 h 318"/>
                <a:gd name="T10" fmla="*/ 72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68AEE8-97FC-44BD-A96F-E6594D6C630F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148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HNRS 353- MODERN SCIENTIFIC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JAMES TREFIL	</a:t>
            </a:r>
          </a:p>
          <a:p>
            <a:pPr marL="0" indent="0" algn="ctr">
              <a:buNone/>
            </a:pPr>
            <a:r>
              <a:rPr lang="en-US" dirty="0"/>
              <a:t>CLARENCE J ROBINSON PROFESSOR OF PHYSICS</a:t>
            </a:r>
          </a:p>
          <a:p>
            <a:pPr marL="0" indent="0" algn="ctr">
              <a:buNone/>
            </a:pPr>
            <a:r>
              <a:rPr lang="en-US" dirty="0"/>
              <a:t>GEORGE MASON UNIVERSITY</a:t>
            </a:r>
          </a:p>
        </p:txBody>
      </p:sp>
    </p:spTree>
    <p:extLst>
      <p:ext uri="{BB962C8B-B14F-4D97-AF65-F5344CB8AC3E}">
        <p14:creationId xmlns:p14="http://schemas.microsoft.com/office/powerpoint/2010/main" val="20475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ABOUT </a:t>
            </a:r>
            <a:r>
              <a:rPr lang="en-US" dirty="0" smtClean="0"/>
              <a:t>30 HONORS </a:t>
            </a:r>
            <a:r>
              <a:rPr lang="en-US" dirty="0" smtClean="0"/>
              <a:t>STUDENTS</a:t>
            </a:r>
            <a:br>
              <a:rPr lang="en-US" dirty="0" smtClean="0"/>
            </a:br>
            <a:r>
              <a:rPr lang="en-US" dirty="0" smtClean="0"/>
              <a:t>(78% FEMALE, 22% MALE)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3048001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kern="0" dirty="0" smtClean="0"/>
              <a:t>MOSTLY SOPHOMORES AND JUNIORS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038601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kern="0" dirty="0" smtClean="0"/>
              <a:t>ALL MAJORS, FROM NEUROSCIENCE TO MUSIC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4864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kern="0" dirty="0" smtClean="0"/>
              <a:t>38% HOME LANGUAGE NOT ENGLISH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192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THE STATE OF SCIENCE IN 1900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i="1" dirty="0" smtClean="0"/>
              <a:t>CLASSICAL PHYSICS, CELLULAR 	BIOLOGY, </a:t>
            </a:r>
            <a:r>
              <a:rPr lang="en-US" i="1" dirty="0" smtClean="0"/>
              <a:t>EVOLUTION</a:t>
            </a:r>
            <a:r>
              <a:rPr lang="en-US" sz="2800" i="1" dirty="0" smtClean="0"/>
              <a:t>, ATOMS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dirty="0" smtClean="0"/>
              <a:t>EARLY ADVANCES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i="1" dirty="0" smtClean="0"/>
              <a:t>RELATIVITY, ATOMIC STRUCTURE, 	QUANTUM MECHANICS, COSMOLOGY</a:t>
            </a:r>
          </a:p>
        </p:txBody>
      </p:sp>
    </p:spTree>
    <p:extLst>
      <p:ext uri="{BB962C8B-B14F-4D97-AF65-F5344CB8AC3E}">
        <p14:creationId xmlns:p14="http://schemas.microsoft.com/office/powerpoint/2010/main" val="1364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OUTLINE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STATE OF SCIENCE IN 2015</a:t>
            </a:r>
          </a:p>
          <a:p>
            <a:pPr marL="0" indent="0"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MOLECULAR BIOLOGY, QUARKS ET AL, 	DNA SEQUENCING, CRISPR, DARK 	MATTER AND DARK ENERGY</a:t>
            </a:r>
            <a:r>
              <a:rPr lang="en-US" sz="2800" dirty="0" smtClean="0"/>
              <a:t> </a:t>
            </a:r>
            <a:r>
              <a:rPr lang="en-US" sz="2800" i="1" dirty="0" smtClean="0"/>
              <a:t>, PLATE 	TECTONICS, ARTIFICIAL 	INTELLIGENCE…..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748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SINVESTIGATOR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PHASE 1– </a:t>
            </a:r>
            <a:r>
              <a:rPr lang="en-US" i="1" dirty="0" smtClean="0"/>
              <a:t>STUDENTS FOLLOW  	EXAMPLE WITH  INSTRUCTOR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PHASE 2 – </a:t>
            </a:r>
            <a:r>
              <a:rPr lang="en-US" i="1" dirty="0" smtClean="0"/>
              <a:t>EVOLUTION- STUDENTS 	EVALUATE AND USE SOURCES 	SUPPLIED BY INSTRUCTOR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PHASE </a:t>
            </a:r>
            <a:r>
              <a:rPr lang="en-US" i="1" dirty="0" smtClean="0"/>
              <a:t>3- PLATE TECTONICS—	STUDENTS FIND THEIR OWN 	SOURCES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Beam</vt:lpstr>
      <vt:lpstr>HNRS 353- MODERN SCIENTIFIC REVOLUTIONS</vt:lpstr>
      <vt:lpstr>WHO ARE THE STUDENTS?</vt:lpstr>
      <vt:lpstr>GENERAL OUTLINE</vt:lpstr>
      <vt:lpstr>GENERAL OUTLINE (CONT.)</vt:lpstr>
      <vt:lpstr>USE OF SINVESTIGATOR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HNRS 353- MODERN SCIENTIFIC REVOLUTIONS</dc:title>
  <dc:creator>James Trefil</dc:creator>
  <cp:lastModifiedBy>Gheorghe Tecuci</cp:lastModifiedBy>
  <cp:revision>4</cp:revision>
  <dcterms:created xsi:type="dcterms:W3CDTF">2006-08-16T00:00:00Z</dcterms:created>
  <dcterms:modified xsi:type="dcterms:W3CDTF">2017-06-01T17:32:01Z</dcterms:modified>
</cp:coreProperties>
</file>